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1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16EA-94DC-49DD-B434-1A88C1887974}" type="datetimeFigureOut">
              <a:rPr lang="en-US" smtClean="0"/>
              <a:t>8/17/2010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3317A-3FB6-4C2F-A162-A78CE2D876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16EA-94DC-49DD-B434-1A88C1887974}" type="datetimeFigureOut">
              <a:rPr lang="en-US" smtClean="0"/>
              <a:t>8/17/2010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3317A-3FB6-4C2F-A162-A78CE2D876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16EA-94DC-49DD-B434-1A88C1887974}" type="datetimeFigureOut">
              <a:rPr lang="en-US" smtClean="0"/>
              <a:t>8/17/2010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3317A-3FB6-4C2F-A162-A78CE2D876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16EA-94DC-49DD-B434-1A88C1887974}" type="datetimeFigureOut">
              <a:rPr lang="en-US" smtClean="0"/>
              <a:t>8/17/2010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3317A-3FB6-4C2F-A162-A78CE2D876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16EA-94DC-49DD-B434-1A88C1887974}" type="datetimeFigureOut">
              <a:rPr lang="en-US" smtClean="0"/>
              <a:t>8/17/2010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3317A-3FB6-4C2F-A162-A78CE2D876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16EA-94DC-49DD-B434-1A88C1887974}" type="datetimeFigureOut">
              <a:rPr lang="en-US" smtClean="0"/>
              <a:t>8/17/2010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3317A-3FB6-4C2F-A162-A78CE2D876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16EA-94DC-49DD-B434-1A88C1887974}" type="datetimeFigureOut">
              <a:rPr lang="en-US" smtClean="0"/>
              <a:t>8/17/2010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3317A-3FB6-4C2F-A162-A78CE2D876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16EA-94DC-49DD-B434-1A88C1887974}" type="datetimeFigureOut">
              <a:rPr lang="en-US" smtClean="0"/>
              <a:t>8/17/2010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3317A-3FB6-4C2F-A162-A78CE2D876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16EA-94DC-49DD-B434-1A88C1887974}" type="datetimeFigureOut">
              <a:rPr lang="en-US" smtClean="0"/>
              <a:t>8/17/2010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3317A-3FB6-4C2F-A162-A78CE2D876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16EA-94DC-49DD-B434-1A88C1887974}" type="datetimeFigureOut">
              <a:rPr lang="en-US" smtClean="0"/>
              <a:t>8/17/2010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3317A-3FB6-4C2F-A162-A78CE2D876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16EA-94DC-49DD-B434-1A88C1887974}" type="datetimeFigureOut">
              <a:rPr lang="en-US" smtClean="0"/>
              <a:t>8/17/2010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3317A-3FB6-4C2F-A162-A78CE2D876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616EA-94DC-49DD-B434-1A88C1887974}" type="datetimeFigureOut">
              <a:rPr lang="en-US" smtClean="0"/>
              <a:t>8/17/2010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3317A-3FB6-4C2F-A162-A78CE2D876A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Allie</dc:creator>
  <cp:lastModifiedBy>Allie</cp:lastModifiedBy>
  <cp:revision>2</cp:revision>
  <dcterms:created xsi:type="dcterms:W3CDTF">2010-08-17T10:54:42Z</dcterms:created>
  <dcterms:modified xsi:type="dcterms:W3CDTF">2010-08-17T10:57:43Z</dcterms:modified>
</cp:coreProperties>
</file>